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3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741C53-B4FB-4B60-8080-4EB817232136}" type="datetimeFigureOut">
              <a:rPr lang="ru-RU" smtClean="0"/>
              <a:t>09.03.2015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251CF6-1179-48A9-B623-2FE1D555B6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190184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 smtClean="0"/>
              <a:t>ОБРАТНЫЙ ХОД</a:t>
            </a:r>
            <a:endParaRPr lang="ru-RU" sz="8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4869160"/>
            <a:ext cx="7173416" cy="12961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800" dirty="0" smtClean="0"/>
              <a:t>Математическая драка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67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118176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1 РАУНД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84784"/>
            <a:ext cx="7173416" cy="4464496"/>
          </a:xfrm>
        </p:spPr>
        <p:txBody>
          <a:bodyPr>
            <a:noAutofit/>
          </a:bodyPr>
          <a:lstStyle/>
          <a:p>
            <a:pPr marL="502920" indent="-457200">
              <a:buAutoNum type="arabicPeriod"/>
            </a:pPr>
            <a:r>
              <a:rPr lang="ru-RU" sz="2800" dirty="0" smtClean="0"/>
              <a:t>Я задумал число, умножил его на 2, прибавил 3 и получил 17. Какое число я задумал? (2 балла)</a:t>
            </a:r>
          </a:p>
          <a:p>
            <a:pPr marL="502920" indent="-457200">
              <a:buAutoNum type="arabicPeriod"/>
            </a:pPr>
            <a:endParaRPr lang="ru-RU" sz="2800" dirty="0" smtClean="0"/>
          </a:p>
          <a:p>
            <a:pPr marL="502920" indent="-457200">
              <a:buAutoNum type="arabicPeriod"/>
            </a:pPr>
            <a:r>
              <a:rPr lang="ru-RU" sz="2800" dirty="0" smtClean="0"/>
              <a:t>Алеша задумал число. Он прибавил к нему 5, потом сумму разделил на 3, умножил на 4, отнял 6, разделил на 7 и получил число 2.  Какое число задумал Алеша? (3 балла)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38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525658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2 раунд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713" y="980728"/>
            <a:ext cx="4464496" cy="2736304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3200" b="1" dirty="0" smtClean="0"/>
              <a:t>3</a:t>
            </a:r>
            <a:r>
              <a:rPr lang="ru-RU" dirty="0" smtClean="0"/>
              <a:t>.Женщина собирала в саду яблоки. Чтобы выйти из сада, ей пришлось пройти через 4 двери, каждую из которых охранял свирепый стражник, отбиравший половину яблок. Домой она принесла 10 яблок. Сколько яблок досталось стражникам? (3 балла)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21326" r="14036" b="20143"/>
          <a:stretch/>
        </p:blipFill>
        <p:spPr bwMode="auto">
          <a:xfrm>
            <a:off x="5556447" y="836712"/>
            <a:ext cx="344211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3501275"/>
            <a:ext cx="47382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3200" b="1" dirty="0" smtClean="0"/>
              <a:t>4</a:t>
            </a:r>
            <a:r>
              <a:rPr lang="ru-RU" sz="2000" dirty="0" smtClean="0"/>
              <a:t>.Предложил черт лодырю: «Всякий раз, как перейдешь этот волшебный мост, твои деньги удвоятся. За это ты, перейдя мост, должен будешь отдать мне 24 монеты. В третий раз перейдя мост, лодырь отдал черту последние 24 монеты и остался без денег. Сколько их было у лодыря первоначально? (4 балла)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67196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4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116632"/>
            <a:ext cx="5256583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3</a:t>
            </a:r>
            <a:r>
              <a:rPr lang="ru-RU" dirty="0" smtClean="0"/>
              <a:t> раунд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713" y="836712"/>
            <a:ext cx="4244311" cy="2880320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buNone/>
            </a:pPr>
            <a:r>
              <a:rPr lang="ru-RU" sz="3200" b="1" dirty="0" smtClean="0"/>
              <a:t>5</a:t>
            </a:r>
            <a:r>
              <a:rPr lang="ru-RU" dirty="0" smtClean="0"/>
              <a:t>.Мама положила на стол сливы и сказала детям, чтобы они, вернувшись из школы, разделили их поровну. Первой пришла Аня , взяла треть слив и ушла. Потом вернулся Боря, взял треть оставшихся слив и ушёл. Затем пришёл Витя и взял 4 сливы - треть от числа слив, которые он увидел. Сколько слив оставила мама?      (4 балла)</a:t>
            </a:r>
          </a:p>
          <a:p>
            <a:pPr marL="45720" indent="0" algn="just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05747" y="4237709"/>
            <a:ext cx="44867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3200" b="1" dirty="0" smtClean="0"/>
              <a:t>6</a:t>
            </a:r>
            <a:r>
              <a:rPr lang="ru-RU" sz="2000" dirty="0" smtClean="0"/>
              <a:t>.Над озёрами летели гуси. На каждом озере садились половина гусей и ещё полгуся, остальные летели дальше. Все сели на 7 озерах. Сколько летело гусей? </a:t>
            </a:r>
          </a:p>
          <a:p>
            <a:pPr marL="45720" indent="0" algn="just">
              <a:buNone/>
            </a:pPr>
            <a:r>
              <a:rPr lang="ru-RU" sz="2000" dirty="0" smtClean="0"/>
              <a:t>( 5 баллов)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4" y="3861048"/>
            <a:ext cx="3714750" cy="257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6195" b="-4574"/>
          <a:stretch/>
        </p:blipFill>
        <p:spPr bwMode="auto">
          <a:xfrm>
            <a:off x="5364088" y="764704"/>
            <a:ext cx="363446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9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772816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8800" dirty="0" smtClean="0"/>
              <a:t>Молодцы!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231689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620688"/>
            <a:ext cx="7262192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Условия соревнования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1412776"/>
            <a:ext cx="4248472" cy="475252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000" dirty="0" smtClean="0"/>
              <a:t>Команды </a:t>
            </a:r>
            <a:r>
              <a:rPr lang="ru-RU" sz="2000" dirty="0"/>
              <a:t>приступают к решению </a:t>
            </a:r>
            <a:r>
              <a:rPr lang="ru-RU" sz="2000" dirty="0" smtClean="0"/>
              <a:t>того задания, которое </a:t>
            </a:r>
            <a:r>
              <a:rPr lang="ru-RU" sz="2000" dirty="0"/>
              <a:t>им под силу. Первый решивший какую-то из задач поднимает руку, называет номер задачи и выходит к доске её объяснять. В случае верного решения его команда получает то число баллов, которое указано рядом с решенной им задачей. В противном случае, команда получает тоже число баллов, но со знаком «минус», а цена задачи увеличивается в два раза. Ученик ввязывается в драку с задачей, если считает, что он сможет её победить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66" r="6287"/>
          <a:stretch/>
        </p:blipFill>
        <p:spPr bwMode="auto">
          <a:xfrm>
            <a:off x="5004048" y="2204864"/>
            <a:ext cx="372431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47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Разминка «КТО БЫСТРЕЕ?»</a:t>
            </a:r>
            <a:br>
              <a:rPr lang="ru-RU" sz="4400" dirty="0" smtClean="0"/>
            </a:br>
            <a:r>
              <a:rPr lang="ru-RU" sz="3200" dirty="0" smtClean="0"/>
              <a:t>Найдите исходное число (1 балл)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55272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0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Разминка «КТО БЫСТРЕЕ?»</a:t>
            </a:r>
            <a:br>
              <a:rPr lang="ru-RU" sz="4400" dirty="0" smtClean="0"/>
            </a:br>
            <a:r>
              <a:rPr lang="ru-RU" sz="3200" dirty="0" smtClean="0"/>
              <a:t>Найдите исходное число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Разминка «КТО БЫСТРЕЕ?»</a:t>
            </a:r>
            <a:br>
              <a:rPr lang="ru-RU" sz="4400" dirty="0" smtClean="0"/>
            </a:br>
            <a:r>
              <a:rPr lang="ru-RU" sz="3200" dirty="0" smtClean="0"/>
              <a:t>Найдите исходное число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Учитель\Documents\Scanned Documents\Рисунок (4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Разминка «КТО БЫСТРЕЕ?»</a:t>
            </a:r>
            <a:br>
              <a:rPr lang="ru-RU" sz="4400" dirty="0" smtClean="0"/>
            </a:br>
            <a:r>
              <a:rPr lang="ru-RU" sz="3200" dirty="0" smtClean="0"/>
              <a:t>Найдите исходное число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Учитель\Documents\Scanned Documents\Рисунок (4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читель\Documents\Scanned Documents\Рисунок (4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2816"/>
            <a:ext cx="6480720" cy="49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04856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/>
              <a:t>Разминка «КТО БЫСТРЕЕ?»</a:t>
            </a:r>
            <a:br>
              <a:rPr lang="ru-RU" sz="4400" dirty="0" smtClean="0"/>
            </a:br>
            <a:r>
              <a:rPr lang="ru-RU" sz="3200" dirty="0" smtClean="0"/>
              <a:t>Найдите исходное число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Учитель\Documents\Scanned Documents\Рисунок (4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48072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читель\Documents\Scanned Documents\Рисунок (4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2816"/>
            <a:ext cx="6480720" cy="49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Учитель\Documents\Scanned Documents\Рисунок (4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72816"/>
            <a:ext cx="6480720" cy="491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7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 smtClean="0"/>
              <a:t>Опираясь на опыт решения заданий разминки и тему нашего занятия, подумайте какой метод нужно будет применять для решения задач сегодняшнего соревнования?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12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3342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Решение задач с конца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 smtClean="0"/>
              <a:t>Опираясь на опыт решения заданий разминки и тему нашего занятия, подумайте какой метод нужно будет применять для решения задач сегодняшнего соревнования?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81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446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ОБРАТНЫЙ ХОД</vt:lpstr>
      <vt:lpstr>Условия соревнования</vt:lpstr>
      <vt:lpstr>Разминка «КТО БЫСТРЕЕ?» Найдите исходное число (1 балл)</vt:lpstr>
      <vt:lpstr>Разминка «КТО БЫСТРЕЕ?» Найдите исходное число</vt:lpstr>
      <vt:lpstr>Разминка «КТО БЫСТРЕЕ?» Найдите исходное число</vt:lpstr>
      <vt:lpstr>Разминка «КТО БЫСТРЕЕ?» Найдите исходное число</vt:lpstr>
      <vt:lpstr>Разминка «КТО БЫСТРЕЕ?» Найдите исходное число</vt:lpstr>
      <vt:lpstr>Презентация PowerPoint</vt:lpstr>
      <vt:lpstr>Решение задач с конца</vt:lpstr>
      <vt:lpstr>1 РАУНД </vt:lpstr>
      <vt:lpstr>2 раунд</vt:lpstr>
      <vt:lpstr>3 раунд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ОБРАТНЫЙ ХОД</dc:title>
  <dc:creator>Куркина</dc:creator>
  <cp:lastModifiedBy>Куркина</cp:lastModifiedBy>
  <cp:revision>33</cp:revision>
  <dcterms:created xsi:type="dcterms:W3CDTF">2015-03-09T10:22:41Z</dcterms:created>
  <dcterms:modified xsi:type="dcterms:W3CDTF">2015-03-09T16:07:31Z</dcterms:modified>
</cp:coreProperties>
</file>