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1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7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1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3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4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B03B-C3B5-4EF1-8C13-29C5B5BF294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7954-3C3D-40D5-9B9C-E68CD192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9256" y="1893194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Муниципальное бюджетное </a:t>
            </a:r>
            <a:r>
              <a:rPr lang="ru-RU" sz="1200" dirty="0" smtClean="0"/>
              <a:t> общеобразовательное </a:t>
            </a:r>
            <a:r>
              <a:rPr lang="ru-RU" sz="1200" dirty="0"/>
              <a:t>учреждение</a:t>
            </a:r>
            <a:br>
              <a:rPr lang="ru-RU" sz="1200" dirty="0"/>
            </a:br>
            <a:r>
              <a:rPr lang="ru-RU" sz="1200" dirty="0"/>
              <a:t>"Школа № </a:t>
            </a:r>
            <a:r>
              <a:rPr lang="ru-RU" sz="1200" dirty="0" smtClean="0"/>
              <a:t>132с </a:t>
            </a:r>
            <a:r>
              <a:rPr lang="ru-RU" sz="1200" dirty="0"/>
              <a:t>углубленным изучением отдельных предметов</a:t>
            </a:r>
            <a:br>
              <a:rPr lang="ru-RU" sz="1200" dirty="0"/>
            </a:br>
            <a:r>
              <a:rPr lang="ru-RU" sz="1200" dirty="0"/>
              <a:t>имени Героя Советского Союза Губанова Г. П."</a:t>
            </a:r>
            <a:br>
              <a:rPr lang="ru-RU" sz="1200" dirty="0"/>
            </a:br>
            <a:r>
              <a:rPr lang="ru-RU" sz="1200" dirty="0"/>
              <a:t>городского округа Самара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982" y="3309871"/>
            <a:ext cx="4468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Приготовление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школьного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завтрака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9256" y="1893194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Муниципальное бюджетное </a:t>
            </a:r>
            <a:r>
              <a:rPr lang="ru-RU" sz="1200" dirty="0" smtClean="0"/>
              <a:t> общеобразовательное </a:t>
            </a:r>
            <a:r>
              <a:rPr lang="ru-RU" sz="1200" dirty="0"/>
              <a:t>учреждение</a:t>
            </a:r>
            <a:br>
              <a:rPr lang="ru-RU" sz="1200" dirty="0"/>
            </a:br>
            <a:r>
              <a:rPr lang="ru-RU" sz="1200" dirty="0"/>
              <a:t>"Школа № </a:t>
            </a:r>
            <a:r>
              <a:rPr lang="ru-RU" sz="1200" dirty="0" smtClean="0"/>
              <a:t>132с </a:t>
            </a:r>
            <a:r>
              <a:rPr lang="ru-RU" sz="1200" dirty="0"/>
              <a:t>углубленным изучением отдельных предметов</a:t>
            </a:r>
            <a:br>
              <a:rPr lang="ru-RU" sz="1200" dirty="0"/>
            </a:br>
            <a:r>
              <a:rPr lang="ru-RU" sz="1200" dirty="0"/>
              <a:t>имени Героя Советского Союза Губанова Г. П."</a:t>
            </a:r>
            <a:br>
              <a:rPr lang="ru-RU" sz="1200" dirty="0"/>
            </a:br>
            <a:r>
              <a:rPr lang="ru-RU" sz="1200" dirty="0"/>
              <a:t>городского округа Самара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579" y="3078052"/>
            <a:ext cx="80848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Мы благодарны работникам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«Кондитерское»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качественную, творческую работу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доброе отношение к людям!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СПАСИБО!!!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9"/>
          <a:stretch/>
        </p:blipFill>
        <p:spPr>
          <a:xfrm>
            <a:off x="1819678" y="1486972"/>
            <a:ext cx="5664200" cy="3033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620" y="4848689"/>
            <a:ext cx="647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Сегодня, 20.03.2025 на завтрак  ребята будут есть омлет, отварные макароны с сыром, батон и пить чай с сахаром.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ценность завтрака сост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вляет   535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ккал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4" y="1786614"/>
            <a:ext cx="2936384" cy="220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566" y="1383181"/>
            <a:ext cx="83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яиц перед приготовлением омлета состоит из нескольких этапов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72" y="1786614"/>
            <a:ext cx="2936383" cy="220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4" y="4168105"/>
            <a:ext cx="2936384" cy="220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72" y="4219242"/>
            <a:ext cx="2953554" cy="22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878984"/>
            <a:ext cx="3618965" cy="2714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59" y="878985"/>
            <a:ext cx="3618965" cy="2714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5" y="3734877"/>
            <a:ext cx="3618965" cy="2714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58" y="3734877"/>
            <a:ext cx="3618966" cy="27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4" y="878984"/>
            <a:ext cx="3618965" cy="2714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8984"/>
            <a:ext cx="3618965" cy="2714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4" y="3747756"/>
            <a:ext cx="3623253" cy="2717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7" y="3747756"/>
            <a:ext cx="3623253" cy="27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9" y="893474"/>
            <a:ext cx="3627540" cy="2720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65" y="893474"/>
            <a:ext cx="3627539" cy="2720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" y="3734476"/>
            <a:ext cx="3623786" cy="2717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65" y="376606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9" y="893474"/>
            <a:ext cx="3627538" cy="2720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9" y="3777337"/>
            <a:ext cx="3627539" cy="2720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1910"/>
            <a:ext cx="3627538" cy="2720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77337"/>
            <a:ext cx="3627538" cy="27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506" y="5790104"/>
            <a:ext cx="616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ПРИЯТНОГО АППЕТИТА!!!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b="7230"/>
          <a:stretch/>
        </p:blipFill>
        <p:spPr>
          <a:xfrm>
            <a:off x="0" y="31945"/>
            <a:ext cx="9144000" cy="681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551" y="5136588"/>
            <a:ext cx="7072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ЛУЧШАЯ БЛАГОДАРНОСТЬ –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ПУСТЫЕ ТАРЕЛКИ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72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2023-09-21T08:26:12Z</dcterms:created>
  <dcterms:modified xsi:type="dcterms:W3CDTF">2025-03-25T15:43:17Z</dcterms:modified>
</cp:coreProperties>
</file>